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unJoon Lee" userId="83b240405d27c5b0" providerId="LiveId" clId="{40AA3919-086D-4258-9D02-68726D6D5CA9}"/>
    <pc:docChg chg="addSld delSld modSld">
      <pc:chgData name="HyunJoon Lee" userId="83b240405d27c5b0" providerId="LiveId" clId="{40AA3919-086D-4258-9D02-68726D6D5CA9}" dt="2025-08-13T13:56:10.626" v="39" actId="47"/>
      <pc:docMkLst>
        <pc:docMk/>
      </pc:docMkLst>
      <pc:sldChg chg="addSp modSp mod">
        <pc:chgData name="HyunJoon Lee" userId="83b240405d27c5b0" providerId="LiveId" clId="{40AA3919-086D-4258-9D02-68726D6D5CA9}" dt="2025-08-13T13:53:46.919" v="6" actId="1076"/>
        <pc:sldMkLst>
          <pc:docMk/>
          <pc:sldMk cId="2345669460" sldId="299"/>
        </pc:sldMkLst>
        <pc:picChg chg="add mod">
          <ac:chgData name="HyunJoon Lee" userId="83b240405d27c5b0" providerId="LiveId" clId="{40AA3919-086D-4258-9D02-68726D6D5CA9}" dt="2025-08-13T13:53:42.031" v="4" actId="1076"/>
          <ac:picMkLst>
            <pc:docMk/>
            <pc:sldMk cId="2345669460" sldId="299"/>
            <ac:picMk id="3" creationId="{88CD7588-D7DD-AAB5-1C10-72C6D8270204}"/>
          </ac:picMkLst>
        </pc:picChg>
        <pc:picChg chg="add mod">
          <ac:chgData name="HyunJoon Lee" userId="83b240405d27c5b0" providerId="LiveId" clId="{40AA3919-086D-4258-9D02-68726D6D5CA9}" dt="2025-08-13T13:53:46.919" v="6" actId="1076"/>
          <ac:picMkLst>
            <pc:docMk/>
            <pc:sldMk cId="2345669460" sldId="299"/>
            <ac:picMk id="5" creationId="{50C10F70-92B2-AF91-BBFF-E236FEC102DF}"/>
          </ac:picMkLst>
        </pc:picChg>
      </pc:sldChg>
      <pc:sldChg chg="addSp modSp mod">
        <pc:chgData name="HyunJoon Lee" userId="83b240405d27c5b0" providerId="LiveId" clId="{40AA3919-086D-4258-9D02-68726D6D5CA9}" dt="2025-08-13T13:54:04.887" v="14" actId="1076"/>
        <pc:sldMkLst>
          <pc:docMk/>
          <pc:sldMk cId="3312013007" sldId="300"/>
        </pc:sldMkLst>
        <pc:picChg chg="add mod">
          <ac:chgData name="HyunJoon Lee" userId="83b240405d27c5b0" providerId="LiveId" clId="{40AA3919-086D-4258-9D02-68726D6D5CA9}" dt="2025-08-13T13:54:04.887" v="14" actId="1076"/>
          <ac:picMkLst>
            <pc:docMk/>
            <pc:sldMk cId="3312013007" sldId="300"/>
            <ac:picMk id="3" creationId="{089F5FDC-155A-5E10-791C-9F5CCACEDFA3}"/>
          </ac:picMkLst>
        </pc:picChg>
      </pc:sldChg>
      <pc:sldChg chg="addSp add mod">
        <pc:chgData name="HyunJoon Lee" userId="83b240405d27c5b0" providerId="LiveId" clId="{40AA3919-086D-4258-9D02-68726D6D5CA9}" dt="2025-08-13T13:54:14.959" v="15" actId="22"/>
        <pc:sldMkLst>
          <pc:docMk/>
          <pc:sldMk cId="1155160430" sldId="301"/>
        </pc:sldMkLst>
        <pc:picChg chg="add">
          <ac:chgData name="HyunJoon Lee" userId="83b240405d27c5b0" providerId="LiveId" clId="{40AA3919-086D-4258-9D02-68726D6D5CA9}" dt="2025-08-13T13:54:14.959" v="15" actId="22"/>
          <ac:picMkLst>
            <pc:docMk/>
            <pc:sldMk cId="1155160430" sldId="301"/>
            <ac:picMk id="3" creationId="{FB112B78-EF8E-42BB-FC51-6A13221A0087}"/>
          </ac:picMkLst>
        </pc:picChg>
      </pc:sldChg>
      <pc:sldChg chg="addSp add mod">
        <pc:chgData name="HyunJoon Lee" userId="83b240405d27c5b0" providerId="LiveId" clId="{40AA3919-086D-4258-9D02-68726D6D5CA9}" dt="2025-08-13T13:54:27.145" v="16" actId="22"/>
        <pc:sldMkLst>
          <pc:docMk/>
          <pc:sldMk cId="2391768670" sldId="302"/>
        </pc:sldMkLst>
        <pc:picChg chg="add">
          <ac:chgData name="HyunJoon Lee" userId="83b240405d27c5b0" providerId="LiveId" clId="{40AA3919-086D-4258-9D02-68726D6D5CA9}" dt="2025-08-13T13:54:27.145" v="16" actId="22"/>
          <ac:picMkLst>
            <pc:docMk/>
            <pc:sldMk cId="2391768670" sldId="302"/>
            <ac:picMk id="3" creationId="{1F88921C-A241-7CE3-7702-9ADB451889F0}"/>
          </ac:picMkLst>
        </pc:picChg>
      </pc:sldChg>
      <pc:sldChg chg="addSp add mod">
        <pc:chgData name="HyunJoon Lee" userId="83b240405d27c5b0" providerId="LiveId" clId="{40AA3919-086D-4258-9D02-68726D6D5CA9}" dt="2025-08-13T13:54:37.908" v="17" actId="22"/>
        <pc:sldMkLst>
          <pc:docMk/>
          <pc:sldMk cId="3086386528" sldId="303"/>
        </pc:sldMkLst>
        <pc:picChg chg="add">
          <ac:chgData name="HyunJoon Lee" userId="83b240405d27c5b0" providerId="LiveId" clId="{40AA3919-086D-4258-9D02-68726D6D5CA9}" dt="2025-08-13T13:54:37.908" v="17" actId="22"/>
          <ac:picMkLst>
            <pc:docMk/>
            <pc:sldMk cId="3086386528" sldId="303"/>
            <ac:picMk id="3" creationId="{BD3C00F3-C6B9-2632-3E8E-AF023F6CBA64}"/>
          </ac:picMkLst>
        </pc:picChg>
      </pc:sldChg>
      <pc:sldChg chg="addSp modSp add mod">
        <pc:chgData name="HyunJoon Lee" userId="83b240405d27c5b0" providerId="LiveId" clId="{40AA3919-086D-4258-9D02-68726D6D5CA9}" dt="2025-08-13T13:55:31.294" v="32" actId="1076"/>
        <pc:sldMkLst>
          <pc:docMk/>
          <pc:sldMk cId="3114235434" sldId="304"/>
        </pc:sldMkLst>
        <pc:picChg chg="add mod">
          <ac:chgData name="HyunJoon Lee" userId="83b240405d27c5b0" providerId="LiveId" clId="{40AA3919-086D-4258-9D02-68726D6D5CA9}" dt="2025-08-13T13:55:31.294" v="32" actId="1076"/>
          <ac:picMkLst>
            <pc:docMk/>
            <pc:sldMk cId="3114235434" sldId="304"/>
            <ac:picMk id="3" creationId="{518E8334-B088-131A-7A24-01A7E2F8E9F4}"/>
          </ac:picMkLst>
        </pc:picChg>
        <pc:picChg chg="add mod">
          <ac:chgData name="HyunJoon Lee" userId="83b240405d27c5b0" providerId="LiveId" clId="{40AA3919-086D-4258-9D02-68726D6D5CA9}" dt="2025-08-13T13:55:29.775" v="31" actId="1076"/>
          <ac:picMkLst>
            <pc:docMk/>
            <pc:sldMk cId="3114235434" sldId="304"/>
            <ac:picMk id="5" creationId="{5FBD1EB3-1360-E221-EF29-715F141AFCC4}"/>
          </ac:picMkLst>
        </pc:picChg>
      </pc:sldChg>
      <pc:sldChg chg="addSp add mod">
        <pc:chgData name="HyunJoon Lee" userId="83b240405d27c5b0" providerId="LiveId" clId="{40AA3919-086D-4258-9D02-68726D6D5CA9}" dt="2025-08-13T13:55:57" v="36" actId="22"/>
        <pc:sldMkLst>
          <pc:docMk/>
          <pc:sldMk cId="2795032448" sldId="305"/>
        </pc:sldMkLst>
        <pc:picChg chg="add">
          <ac:chgData name="HyunJoon Lee" userId="83b240405d27c5b0" providerId="LiveId" clId="{40AA3919-086D-4258-9D02-68726D6D5CA9}" dt="2025-08-13T13:55:57" v="36" actId="22"/>
          <ac:picMkLst>
            <pc:docMk/>
            <pc:sldMk cId="2795032448" sldId="305"/>
            <ac:picMk id="3" creationId="{6E11A9C0-8564-2275-A2E8-8022EDC40C81}"/>
          </ac:picMkLst>
        </pc:picChg>
      </pc:sldChg>
      <pc:sldChg chg="addSp add mod">
        <pc:chgData name="HyunJoon Lee" userId="83b240405d27c5b0" providerId="LiveId" clId="{40AA3919-086D-4258-9D02-68726D6D5CA9}" dt="2025-08-13T13:56:08.364" v="37" actId="22"/>
        <pc:sldMkLst>
          <pc:docMk/>
          <pc:sldMk cId="1120817931" sldId="306"/>
        </pc:sldMkLst>
        <pc:picChg chg="add">
          <ac:chgData name="HyunJoon Lee" userId="83b240405d27c5b0" providerId="LiveId" clId="{40AA3919-086D-4258-9D02-68726D6D5CA9}" dt="2025-08-13T13:56:08.364" v="37" actId="22"/>
          <ac:picMkLst>
            <pc:docMk/>
            <pc:sldMk cId="1120817931" sldId="306"/>
            <ac:picMk id="3" creationId="{AED57BF7-56A0-FDCF-4CB7-F6A4FFCB67A9}"/>
          </ac:picMkLst>
        </pc:picChg>
      </pc:sldChg>
      <pc:sldChg chg="add del">
        <pc:chgData name="HyunJoon Lee" userId="83b240405d27c5b0" providerId="LiveId" clId="{40AA3919-086D-4258-9D02-68726D6D5CA9}" dt="2025-08-13T13:56:09.923" v="38" actId="47"/>
        <pc:sldMkLst>
          <pc:docMk/>
          <pc:sldMk cId="297040512" sldId="307"/>
        </pc:sldMkLst>
      </pc:sldChg>
      <pc:sldChg chg="add del">
        <pc:chgData name="HyunJoon Lee" userId="83b240405d27c5b0" providerId="LiveId" clId="{40AA3919-086D-4258-9D02-68726D6D5CA9}" dt="2025-08-13T13:56:10.626" v="39" actId="47"/>
        <pc:sldMkLst>
          <pc:docMk/>
          <pc:sldMk cId="2903905393" sldId="30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89CED-6221-1A0D-265F-7787D17B7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5707A-F8B9-CA61-15A5-85AE7B9B2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29AB2-574A-F1E0-A7E1-C40016DE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E09703-0A8F-2E33-1F02-BC3BEBDC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19EB02-956E-93CB-BF6F-2C127250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2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E929-9F77-F8FB-6DA5-6DDD56C4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9525FB-FA27-FE16-1373-9043B5EE2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7FAAA-D695-7ECB-9C65-4FADF268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05F82-A942-C21E-59D1-1A0DFD24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FE337-3731-8B4D-CD59-DBE8A29D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9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9DB33F-C1E4-ED95-7F95-77258E226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A320EB-3279-A0A7-BADB-222B062D4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5C089-E297-67E1-FE99-98AF7F6A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64E7CC-395E-E874-B056-799D55D3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E17EB-F9B3-A123-08A1-2C8CAC00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6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44A19-8BF7-C71E-FB74-57544FB8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14E2E-1E16-0A8C-94A2-8CCE7A827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D422F-43AD-1C81-31E1-E80E1AF3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0D2DF-DDF7-83FA-591C-9598964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C8B448-41A2-8446-C080-DFBC45FD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3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F1EFF-627F-B4AD-7B12-9B0053F5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9E7E2-1CED-D601-BC55-20D61949B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147C2E-1CC3-9EF9-3998-0C8B1CD7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C50085-74A6-AE79-6EE9-57DA0DB9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0D42E7-D2BE-F528-28B7-3ABD1816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2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C75B0-50BA-A1B2-7225-0EEEC5DB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FCEF3-CEB8-3DE6-6D3F-DFC07EA8A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2F1F9A-ACB6-D8E9-03C2-3B1DCD890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D9FA03-0BF1-0493-87B1-367AB8D2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4CC49-5517-40CC-D3C0-A31C59C6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6FED3-660E-8B23-5DD6-F0BFA71C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EA25B-63EC-6BAA-33B3-39C40796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19A7D-A8F9-AEDF-B9BE-DDBC3E82B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B6DAB-FE49-473C-65BA-880CD6157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043ED6-9A19-CCBA-1866-30F7E626C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083E42-78D4-C8C3-BE4B-5D124EA46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BAE1-8842-D4EE-AC2A-2B0F9AF79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8578AA-45BF-C092-4BF2-513EA8796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24C523-B36B-A052-B39E-D5052FD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8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CB1C0-AB1D-AF44-F106-79892466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6FD03C-A84C-43E0-9E7D-F297599A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C1C998-61F9-8164-3AE4-E29F04AA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95E2CE-ED0B-8C98-7D6D-954639C6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55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894146-2C5B-D4BC-FF5E-4ED2BCA0F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73137A-F56D-38F8-1EC3-5E8006B6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87CBD0-373C-C7B7-49A9-A195AEA2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29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96775-9A87-958C-C8AB-14774DF5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649E0-A280-7F7C-F034-0BB13A96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2BAA35-4E6E-14A7-C21B-B475800A6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85ED6C-4F05-A6E4-97E5-72BDB79E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8E2930-DE03-62BF-16B1-CD428407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E05336-36C1-1E18-29AA-17B226AB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0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D19F2-FE6F-59BC-3AA2-F0EB5068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0E15B4-99C9-E033-C8F6-8F849D24D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803237-F386-D14B-17FA-FFBABF720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294BF7-57AF-D2E8-D215-9AB10FCA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77516B-55A3-E3AF-5A8F-76DD4E0F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7D9F79-4C06-7A16-195D-9F577DE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77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F0C9A2-F3D7-8027-D215-B562701C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65FF80-639A-F981-BADE-427582964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03F5F-5F45-1F3A-1D0B-B872F4C49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F229D-E1D8-4790-A6D6-F161AC9243C5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3E5E8-88DD-4225-8679-AEC7854DC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E5F82E-59B6-2D2B-1227-4D4957C0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5AC68-A032-4CB4-83FF-1EED6C752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24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176C56-5F32-DCCA-38CB-99305F19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366712"/>
            <a:ext cx="106203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65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8E38-552C-14DB-C999-E275F87E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30C25C-4CD3-C6A5-2A4E-D525A790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4" y="1279541"/>
            <a:ext cx="5731666" cy="3780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5A0918-E1BC-120A-C558-A9E256E3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00" y="1279541"/>
            <a:ext cx="53816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6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CB9E2-4076-E723-FEEA-0545DE19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B4E5DE-AB29-6365-B31F-79C9C3B8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967666"/>
            <a:ext cx="5217965" cy="4706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ED5DA8-5AE5-17C9-30E8-AFC6E86E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116" y="614362"/>
            <a:ext cx="65055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6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86747-37DD-2245-FD65-525F119A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C13576-68F9-48DA-0A6F-7B281BC9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497"/>
            <a:ext cx="5739015" cy="30400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6AFFB8-164D-695A-4536-0859A058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114" y="761260"/>
            <a:ext cx="6069109" cy="53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6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31EB2-BF5E-596B-7083-8EA1D525B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03E972-E069-E338-034D-7CBF5E8E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8" y="1605828"/>
            <a:ext cx="5823751" cy="24626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A7FDE0-B710-8DFF-39F6-D00653AC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5273"/>
            <a:ext cx="5571680" cy="30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54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47DDF-8148-33C9-3516-84BC38A12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353A6E-0D34-9463-109A-35978461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766762"/>
            <a:ext cx="75914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4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0F207-6EF7-4353-53BB-E94AC40AC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F55BEF-D9C6-6F1A-BC6E-EFF4F68C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582"/>
            <a:ext cx="3775379" cy="4438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E9F9AC-A896-7578-BE71-C4A4B0CE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387" y="1098611"/>
            <a:ext cx="4348902" cy="4660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EEFA27-0DCB-1A4D-AF18-78AD909B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289" y="1471844"/>
            <a:ext cx="3609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47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D405F-81D6-726F-1A75-D3E700EE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84C7E1-24B6-21CB-5798-9B9DC488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42875"/>
            <a:ext cx="71437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90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E08AB-F48E-A3B7-3B54-9F52A4D9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E3FC92-1B04-271F-51C6-2AF46199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3" y="1076325"/>
            <a:ext cx="6400800" cy="4705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E8D4B9-69E2-7EA7-17DD-C1E3223D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488" y="1076325"/>
            <a:ext cx="39147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88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685AC-2F87-2868-04A3-F93027C0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64E3D5-A834-153D-2F1C-FF062AB97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34" y="0"/>
            <a:ext cx="6680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1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D8A5F-CB27-4541-5F14-8D894934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C42A8F-7E81-A952-7F5A-3837B39A7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73" y="0"/>
            <a:ext cx="6958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6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DA7D54-3327-2969-259C-9757AB5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528637"/>
            <a:ext cx="101631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28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E6B59-48E4-06F9-3BDD-FB9A6206B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0593D0-207A-7745-2FFA-FDD8A597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99" y="0"/>
            <a:ext cx="6665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73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C45BB-CF2E-4B60-A85E-5F9E58242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84B960-C04A-E1E6-4EA2-9F40BFB99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585787"/>
            <a:ext cx="72675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7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00601-9362-619B-6B7B-06276CB56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96EF95-A06C-7DA1-3965-1F9D69FF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266825"/>
            <a:ext cx="68103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5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9BEB8-E3C3-65D3-590C-068DCCCA3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F0A26C-0874-0D28-3036-42F2AF62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1938337"/>
            <a:ext cx="73628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5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9527B-92AF-50E9-08E5-1034C9F6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CD7588-D7DD-AAB5-1C10-72C6D827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0" y="0"/>
            <a:ext cx="636175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C10F70-92B2-AF91-BBFF-E236FEC1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07" y="794181"/>
            <a:ext cx="5612806" cy="59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6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D5386-BE18-2016-0804-EB3B6103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9F5FDC-155A-5E10-791C-9F5CCACE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82" y="1398025"/>
            <a:ext cx="8980266" cy="40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13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5B7C-B925-3444-0DF2-A4891BBA5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112B78-EF8E-42BB-FC51-6A13221A0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72" y="0"/>
            <a:ext cx="7146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0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6C4C-3D37-35B6-A6B6-AB4AA1168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88921C-A241-7CE3-7702-9ADB4518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138237"/>
            <a:ext cx="73723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6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6226-34FE-D14F-2EB1-71FE16440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3C00F3-C6B9-2632-3E8E-AF023F6C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28" y="0"/>
            <a:ext cx="6670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86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21B3-FF09-1649-02DF-90C54F999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8E8334-B088-131A-7A24-01A7E2F8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790705"/>
            <a:ext cx="5181761" cy="52765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BD1EB3-1360-E221-EF29-715F141AF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091" y="775300"/>
            <a:ext cx="6534457" cy="517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3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FF3A9-977C-AA02-1943-8E19D193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9BAC22-2A9C-3F01-E9EE-F7FF5C80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84" y="0"/>
            <a:ext cx="723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6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887DD-6B99-3DA0-45BC-48E0E04E4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11A9C0-8564-2275-A2E8-8022EDC4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062037"/>
            <a:ext cx="74199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32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8EE9E-8067-482C-29FA-263FBF908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D57BF7-56A0-FDCF-4CB7-F6A4FFCB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42987"/>
            <a:ext cx="72390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1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D041F-9A20-BC2C-716E-68E151D99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E349F6-1E7E-BE34-DA18-875E40B48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0" y="0"/>
            <a:ext cx="761109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0B84FF-B47C-F219-750B-7D842C53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2" y="2343890"/>
            <a:ext cx="5290388" cy="28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8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A73C5-9596-AF44-54D6-4406E027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2AD19-FB04-63BE-B5A2-89A701EA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347662"/>
            <a:ext cx="89725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2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8F88-2921-36A0-5458-4E04A3032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A72721-E6CA-132B-FF5A-0B04A651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81" y="0"/>
            <a:ext cx="8590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2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99D1-2F4D-60A6-F3F2-C661CF32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FCD2CE-B348-E5C4-ECA2-C7E5A820F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" y="1474062"/>
            <a:ext cx="6286736" cy="32044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9F72AA-CF46-DDF3-0A68-D059B3505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08" y="785305"/>
            <a:ext cx="5831192" cy="45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C74E3-D53A-1F68-162B-C744C818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B49E5E-8283-44CA-6493-1E7F10EA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25" y="0"/>
            <a:ext cx="8487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0F236-EDE2-E9B4-F6F5-28A103B5F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1BB578-4FB0-AFDA-DB24-143EE3E5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5" y="926884"/>
            <a:ext cx="5706281" cy="3991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179C2B-E231-86DB-DDE3-B825FD304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52" y="2132675"/>
            <a:ext cx="6335107" cy="27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HyunJoon Lee</dc:creator>
  <cp:lastModifiedBy>HyunJoon Lee</cp:lastModifiedBy>
  <cp:revision>2</cp:revision>
  <dcterms:created xsi:type="dcterms:W3CDTF">2025-08-13T13:42:09Z</dcterms:created>
  <dcterms:modified xsi:type="dcterms:W3CDTF">2025-08-13T13:56:14Z</dcterms:modified>
</cp:coreProperties>
</file>